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88163" cy="10018713"/>
  <p:defaultTextStyle>
    <a:defPPr>
      <a:defRPr lang="de-DE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690" y="-8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D3BC7-B589-4FB0-ABBF-39CADB6758A6}" type="datetimeFigureOut">
              <a:rPr lang="de-DE" smtClean="0"/>
              <a:pPr/>
              <a:t>27.08.2021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53C88-FA85-4C9F-815D-51D18282A5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14750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6038" y="0"/>
            <a:ext cx="3705225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15" y="5423842"/>
            <a:ext cx="3705225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5088" y="5461942"/>
            <a:ext cx="3686175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05225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0"/>
            <a:ext cx="36957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61000"/>
            <a:ext cx="3686175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6038" y="5461000"/>
            <a:ext cx="3705225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Billy</dc:creator>
  <cp:lastModifiedBy>Obomsi</cp:lastModifiedBy>
  <cp:revision>3</cp:revision>
  <dcterms:created xsi:type="dcterms:W3CDTF">2021-07-14T23:26:36Z</dcterms:created>
  <dcterms:modified xsi:type="dcterms:W3CDTF">2021-08-27T17:07:06Z</dcterms:modified>
</cp:coreProperties>
</file>